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48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6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09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24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3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0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238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43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8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3F3D-4E2C-4DD5-8388-3899B86CB6F9}" type="datetimeFigureOut">
              <a:rPr lang="en-US" smtClean="0"/>
              <a:t>3/27/2013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9DC54-2AF7-46DB-A0B4-C9D27DE79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5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ARABIA GRAND TEMPLE &amp; COURT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501c-10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PROJECT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114800"/>
            <a:ext cx="1695450" cy="118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191000"/>
            <a:ext cx="10858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03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organizations qualify for 501c10?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Domestic Fraternal Societies and Associations</a:t>
            </a:r>
          </a:p>
          <a:p>
            <a:r>
              <a:rPr lang="en-US" dirty="0" smtClean="0"/>
              <a:t>501c10 domestic fraternal societies and associations are similar to section 501c8 fraternal beneficiary societies except that they may not provide life, sick, accident, or other benefits to members.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2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MUST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Domestic fraternal societies must devote their </a:t>
            </a:r>
            <a:r>
              <a:rPr lang="en-US" u="sng" dirty="0" smtClean="0">
                <a:solidFill>
                  <a:srgbClr val="FF0000"/>
                </a:solidFill>
              </a:rPr>
              <a:t>NET</a:t>
            </a:r>
            <a:r>
              <a:rPr lang="en-US" dirty="0" smtClean="0"/>
              <a:t> earnings exclusively to: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 Religious </a:t>
            </a:r>
            <a:r>
              <a:rPr lang="en-US" sz="1600" dirty="0" smtClean="0">
                <a:solidFill>
                  <a:srgbClr val="FF0000"/>
                </a:solidFill>
              </a:rPr>
              <a:t>(obvious) 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Charitable </a:t>
            </a:r>
            <a:r>
              <a:rPr lang="en-US" sz="1600" dirty="0" smtClean="0">
                <a:solidFill>
                  <a:srgbClr val="FF0000"/>
                </a:solidFill>
              </a:rPr>
              <a:t>(Toy and food drives)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Scientific </a:t>
            </a:r>
            <a:r>
              <a:rPr lang="en-US" sz="1600" dirty="0" smtClean="0">
                <a:solidFill>
                  <a:srgbClr val="FF0000"/>
                </a:solidFill>
              </a:rPr>
              <a:t>(Greenwood Scottish Rite Hospital)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Literary </a:t>
            </a:r>
            <a:r>
              <a:rPr lang="en-US" sz="1600" dirty="0" smtClean="0">
                <a:solidFill>
                  <a:srgbClr val="FF0000"/>
                </a:solidFill>
              </a:rPr>
              <a:t>(Accelerated readers program)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Educational </a:t>
            </a:r>
            <a:r>
              <a:rPr lang="en-US" sz="1600" dirty="0" smtClean="0">
                <a:solidFill>
                  <a:srgbClr val="FF0000"/>
                </a:solidFill>
              </a:rPr>
              <a:t>(Mentorship programs)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Fraternal purposes </a:t>
            </a:r>
            <a:r>
              <a:rPr lang="en-US" sz="1600" dirty="0" smtClean="0">
                <a:solidFill>
                  <a:srgbClr val="FF0000"/>
                </a:solidFill>
              </a:rPr>
              <a:t>(operating expenses)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481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Floyd Green Financial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a limited time only, we will set up your 501c3 / nonprofit organization for a service fee of $489.  Government filing fees are charged separately and vary.</a:t>
            </a:r>
          </a:p>
          <a:p>
            <a:r>
              <a:rPr lang="en-US" dirty="0"/>
              <a:t> </a:t>
            </a:r>
            <a:r>
              <a:rPr lang="en-US" dirty="0" smtClean="0"/>
              <a:t>We </a:t>
            </a:r>
            <a:r>
              <a:rPr lang="en-US" dirty="0"/>
              <a:t>set up over 3,000 non-profits over the last 5 years and have a 100% approval rate </a:t>
            </a:r>
            <a:endParaRPr lang="en-US" dirty="0" smtClean="0"/>
          </a:p>
          <a:p>
            <a:r>
              <a:rPr lang="en-US" dirty="0"/>
              <a:t>1-877-457-2550</a:t>
            </a:r>
          </a:p>
          <a:p>
            <a:r>
              <a:rPr lang="en-US" dirty="0"/>
              <a:t>Email  info@fgfservices.com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3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Process is Simple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1.  Call us at 1-877-457-2550 or 770-457-2550 or email  info@fgfservices.com to schedule a phone appointment and provide us with the information needed to setup your non-profit.</a:t>
            </a:r>
          </a:p>
          <a:p>
            <a:r>
              <a:rPr lang="en-US" dirty="0"/>
              <a:t>2.  During the appointment, we will provide you with all the tax and business guidance to make your non-profit successful.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27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Use Us to Set-up Your Non-Profit?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are a firm (run by a CPA) that specializes in setting up and providing tax services to 501c3 non-profits.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You </a:t>
            </a:r>
            <a:r>
              <a:rPr lang="en-US" dirty="0"/>
              <a:t>will find that other CPA firms and law firms charge as much as $2,500 to setup a non-profit.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You </a:t>
            </a:r>
            <a:r>
              <a:rPr lang="en-US" dirty="0"/>
              <a:t>will find that the online non-profit services do not provide the individual services as we do and they do not have the tax expertise that we bring to the table.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You </a:t>
            </a:r>
            <a:r>
              <a:rPr lang="en-US" dirty="0"/>
              <a:t>speak directly with the CPA who has over 20 years of tax and financial experience.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We </a:t>
            </a:r>
            <a:r>
              <a:rPr lang="en-US" dirty="0"/>
              <a:t>set-up Non-Profits nationwide.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23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325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ARABIA GRAND TEMPLE &amp; COURT</vt:lpstr>
      <vt:lpstr>What organizations qualify for 501c10? </vt:lpstr>
      <vt:lpstr>What MUST we Do?</vt:lpstr>
      <vt:lpstr>Floyd Green Financial Services</vt:lpstr>
      <vt:lpstr>The Process is Simple </vt:lpstr>
      <vt:lpstr>Why Use Us to Set-up Your Non-Profit?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ARABIA GRAND TEMPLE &amp; COURT</dc:title>
  <dc:creator>Larry</dc:creator>
  <cp:lastModifiedBy>Larry</cp:lastModifiedBy>
  <cp:revision>4</cp:revision>
  <dcterms:created xsi:type="dcterms:W3CDTF">2013-03-12T18:11:50Z</dcterms:created>
  <dcterms:modified xsi:type="dcterms:W3CDTF">2013-03-28T00:36:37Z</dcterms:modified>
</cp:coreProperties>
</file>